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64" r:id="rId5"/>
    <p:sldMasterId id="2147483776" r:id="rId6"/>
  </p:sldMasterIdLst>
  <p:notesMasterIdLst>
    <p:notesMasterId r:id="rId17"/>
  </p:notesMasterIdLst>
  <p:handoutMasterIdLst>
    <p:handoutMasterId r:id="rId18"/>
  </p:handoutMasterIdLst>
  <p:sldIdLst>
    <p:sldId id="292" r:id="rId7"/>
    <p:sldId id="320" r:id="rId8"/>
    <p:sldId id="256" r:id="rId9"/>
    <p:sldId id="294" r:id="rId10"/>
    <p:sldId id="257" r:id="rId11"/>
    <p:sldId id="258" r:id="rId12"/>
    <p:sldId id="259" r:id="rId13"/>
    <p:sldId id="261" r:id="rId14"/>
    <p:sldId id="295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6C1B5-33D9-4C82-A5F9-70CE5D42D881}" v="13" dt="2024-05-11T13:33:56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80" autoAdjust="0"/>
  </p:normalViewPr>
  <p:slideViewPr>
    <p:cSldViewPr snapToGrid="0">
      <p:cViewPr varScale="1">
        <p:scale>
          <a:sx n="75" d="100"/>
          <a:sy n="75" d="100"/>
        </p:scale>
        <p:origin x="1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enia Grandone" userId="e0e4b5588f555b63" providerId="LiveId" clId="{8D16C1B5-33D9-4C82-A5F9-70CE5D42D881}"/>
    <pc:docChg chg="undo custSel addSld delSld modSld sldOrd">
      <pc:chgData name="Ilenia Grandone" userId="e0e4b5588f555b63" providerId="LiveId" clId="{8D16C1B5-33D9-4C82-A5F9-70CE5D42D881}" dt="2024-05-11T13:25:30.546" v="197" actId="1440"/>
      <pc:docMkLst>
        <pc:docMk/>
      </pc:docMkLst>
      <pc:sldChg chg="modSp add del mod">
        <pc:chgData name="Ilenia Grandone" userId="e0e4b5588f555b63" providerId="LiveId" clId="{8D16C1B5-33D9-4C82-A5F9-70CE5D42D881}" dt="2024-05-11T12:56:07.984" v="108"/>
        <pc:sldMkLst>
          <pc:docMk/>
          <pc:sldMk cId="392537643" sldId="256"/>
        </pc:sldMkLst>
        <pc:spChg chg="mod">
          <ac:chgData name="Ilenia Grandone" userId="e0e4b5588f555b63" providerId="LiveId" clId="{8D16C1B5-33D9-4C82-A5F9-70CE5D42D881}" dt="2024-05-11T12:56:07.984" v="108"/>
          <ac:spMkLst>
            <pc:docMk/>
            <pc:sldMk cId="392537643" sldId="256"/>
            <ac:spMk id="2" creationId="{EFBCE07D-C6F4-2E78-B3A6-44996BE5AF21}"/>
          </ac:spMkLst>
        </pc:spChg>
        <pc:spChg chg="mod">
          <ac:chgData name="Ilenia Grandone" userId="e0e4b5588f555b63" providerId="LiveId" clId="{8D16C1B5-33D9-4C82-A5F9-70CE5D42D881}" dt="2024-05-11T12:56:07.984" v="108"/>
          <ac:spMkLst>
            <pc:docMk/>
            <pc:sldMk cId="392537643" sldId="256"/>
            <ac:spMk id="3" creationId="{98CE7FF3-6072-EE9A-4B89-89F2E3A3EEAD}"/>
          </ac:spMkLst>
        </pc:spChg>
      </pc:sldChg>
      <pc:sldChg chg="addSp delSp modSp add del mod ord delDesignElem">
        <pc:chgData name="Ilenia Grandone" userId="e0e4b5588f555b63" providerId="LiveId" clId="{8D16C1B5-33D9-4C82-A5F9-70CE5D42D881}" dt="2024-05-11T13:20:46.445" v="135"/>
        <pc:sldMkLst>
          <pc:docMk/>
          <pc:sldMk cId="2240191717" sldId="257"/>
        </pc:sldMkLst>
        <pc:spChg chg="mod">
          <ac:chgData name="Ilenia Grandone" userId="e0e4b5588f555b63" providerId="LiveId" clId="{8D16C1B5-33D9-4C82-A5F9-70CE5D42D881}" dt="2024-05-11T12:55:41.697" v="103"/>
          <ac:spMkLst>
            <pc:docMk/>
            <pc:sldMk cId="2240191717" sldId="257"/>
            <ac:spMk id="9" creationId="{8F213C2C-FA0D-BAD0-1080-5E002E8533EC}"/>
          </ac:spMkLst>
        </pc:spChg>
        <pc:spChg chg="add del">
          <ac:chgData name="Ilenia Grandone" userId="e0e4b5588f555b63" providerId="LiveId" clId="{8D16C1B5-33D9-4C82-A5F9-70CE5D42D881}" dt="2024-05-11T12:55:53.121" v="106"/>
          <ac:spMkLst>
            <pc:docMk/>
            <pc:sldMk cId="2240191717" sldId="257"/>
            <ac:spMk id="15" creationId="{D76DB3F8-B88C-408C-ABAC-81FBA06FBDBD}"/>
          </ac:spMkLst>
        </pc:spChg>
      </pc:sldChg>
      <pc:sldChg chg="modSp add del mod">
        <pc:chgData name="Ilenia Grandone" userId="e0e4b5588f555b63" providerId="LiveId" clId="{8D16C1B5-33D9-4C82-A5F9-70CE5D42D881}" dt="2024-05-11T12:55:41.710" v="104"/>
        <pc:sldMkLst>
          <pc:docMk/>
          <pc:sldMk cId="1907759972" sldId="258"/>
        </pc:sldMkLst>
        <pc:spChg chg="mod">
          <ac:chgData name="Ilenia Grandone" userId="e0e4b5588f555b63" providerId="LiveId" clId="{8D16C1B5-33D9-4C82-A5F9-70CE5D42D881}" dt="2024-05-11T12:55:41.697" v="103"/>
          <ac:spMkLst>
            <pc:docMk/>
            <pc:sldMk cId="1907759972" sldId="258"/>
            <ac:spMk id="2" creationId="{E4832577-09AF-5942-06A0-A8171964B134}"/>
          </ac:spMkLst>
        </pc:spChg>
      </pc:sldChg>
      <pc:sldChg chg="addSp delSp modSp add del mod setBg setClrOvrMap">
        <pc:chgData name="Ilenia Grandone" userId="e0e4b5588f555b63" providerId="LiveId" clId="{8D16C1B5-33D9-4C82-A5F9-70CE5D42D881}" dt="2024-05-11T13:24:10.988" v="192" actId="26606"/>
        <pc:sldMkLst>
          <pc:docMk/>
          <pc:sldMk cId="3545780215" sldId="259"/>
        </pc:sldMkLst>
        <pc:spChg chg="mod">
          <ac:chgData name="Ilenia Grandone" userId="e0e4b5588f555b63" providerId="LiveId" clId="{8D16C1B5-33D9-4C82-A5F9-70CE5D42D881}" dt="2024-05-11T13:24:10.988" v="192" actId="26606"/>
          <ac:spMkLst>
            <pc:docMk/>
            <pc:sldMk cId="3545780215" sldId="259"/>
            <ac:spMk id="5" creationId="{9CB9CEE3-B8F3-7F12-8B5C-4AA85F5E63FF}"/>
          </ac:spMkLst>
        </pc:spChg>
        <pc:spChg chg="add del mod">
          <ac:chgData name="Ilenia Grandone" userId="e0e4b5588f555b63" providerId="LiveId" clId="{8D16C1B5-33D9-4C82-A5F9-70CE5D42D881}" dt="2024-05-11T13:24:10.988" v="192" actId="26606"/>
          <ac:spMkLst>
            <pc:docMk/>
            <pc:sldMk cId="3545780215" sldId="259"/>
            <ac:spMk id="6" creationId="{8C8E7B3C-C467-4225-1247-1B90722BF481}"/>
          </ac:spMkLst>
        </pc:spChg>
        <pc:spChg chg="add del">
          <ac:chgData name="Ilenia Grandone" userId="e0e4b5588f555b63" providerId="LiveId" clId="{8D16C1B5-33D9-4C82-A5F9-70CE5D42D881}" dt="2024-05-11T13:24:08.290" v="189" actId="26606"/>
          <ac:spMkLst>
            <pc:docMk/>
            <pc:sldMk cId="3545780215" sldId="259"/>
            <ac:spMk id="12" creationId="{910EC7C5-9076-4B51-8FD9-873B9AA59B62}"/>
          </ac:spMkLst>
        </pc:spChg>
        <pc:spChg chg="add del">
          <ac:chgData name="Ilenia Grandone" userId="e0e4b5588f555b63" providerId="LiveId" clId="{8D16C1B5-33D9-4C82-A5F9-70CE5D42D881}" dt="2024-05-11T13:24:10.963" v="191" actId="26606"/>
          <ac:spMkLst>
            <pc:docMk/>
            <pc:sldMk cId="3545780215" sldId="259"/>
            <ac:spMk id="14" creationId="{A5165E19-5745-4681-8701-15B4DA5FD392}"/>
          </ac:spMkLst>
        </pc:spChg>
        <pc:spChg chg="add">
          <ac:chgData name="Ilenia Grandone" userId="e0e4b5588f555b63" providerId="LiveId" clId="{8D16C1B5-33D9-4C82-A5F9-70CE5D42D881}" dt="2024-05-11T13:24:10.988" v="192" actId="26606"/>
          <ac:spMkLst>
            <pc:docMk/>
            <pc:sldMk cId="3545780215" sldId="259"/>
            <ac:spMk id="17" creationId="{910EC7C5-9076-4B51-8FD9-873B9AA59B62}"/>
          </ac:spMkLst>
        </pc:spChg>
        <pc:graphicFrameChg chg="add del">
          <ac:chgData name="Ilenia Grandone" userId="e0e4b5588f555b63" providerId="LiveId" clId="{8D16C1B5-33D9-4C82-A5F9-70CE5D42D881}" dt="2024-05-11T13:24:08.290" v="189" actId="26606"/>
          <ac:graphicFrameMkLst>
            <pc:docMk/>
            <pc:sldMk cId="3545780215" sldId="259"/>
            <ac:graphicFrameMk id="8" creationId="{6ECDAC60-5987-D018-7A36-FEA194112D58}"/>
          </ac:graphicFrameMkLst>
        </pc:graphicFrameChg>
        <pc:graphicFrameChg chg="add del">
          <ac:chgData name="Ilenia Grandone" userId="e0e4b5588f555b63" providerId="LiveId" clId="{8D16C1B5-33D9-4C82-A5F9-70CE5D42D881}" dt="2024-05-11T13:24:10.963" v="191" actId="26606"/>
          <ac:graphicFrameMkLst>
            <pc:docMk/>
            <pc:sldMk cId="3545780215" sldId="259"/>
            <ac:graphicFrameMk id="15" creationId="{C8C4235C-DCE9-0586-D0AA-8D328A314B34}"/>
          </ac:graphicFrameMkLst>
        </pc:graphicFrameChg>
        <pc:graphicFrameChg chg="add">
          <ac:chgData name="Ilenia Grandone" userId="e0e4b5588f555b63" providerId="LiveId" clId="{8D16C1B5-33D9-4C82-A5F9-70CE5D42D881}" dt="2024-05-11T13:24:10.988" v="192" actId="26606"/>
          <ac:graphicFrameMkLst>
            <pc:docMk/>
            <pc:sldMk cId="3545780215" sldId="259"/>
            <ac:graphicFrameMk id="18" creationId="{6ECDAC60-5987-D018-7A36-FEA194112D58}"/>
          </ac:graphicFrameMkLst>
        </pc:graphicFrameChg>
      </pc:sldChg>
      <pc:sldChg chg="add del">
        <pc:chgData name="Ilenia Grandone" userId="e0e4b5588f555b63" providerId="LiveId" clId="{8D16C1B5-33D9-4C82-A5F9-70CE5D42D881}" dt="2024-05-11T12:55:41.710" v="104"/>
        <pc:sldMkLst>
          <pc:docMk/>
          <pc:sldMk cId="1716471494" sldId="261"/>
        </pc:sldMkLst>
      </pc:sldChg>
      <pc:sldChg chg="modSp add del mod">
        <pc:chgData name="Ilenia Grandone" userId="e0e4b5588f555b63" providerId="LiveId" clId="{8D16C1B5-33D9-4C82-A5F9-70CE5D42D881}" dt="2024-05-11T12:56:28.987" v="109" actId="47"/>
        <pc:sldMkLst>
          <pc:docMk/>
          <pc:sldMk cId="313780296" sldId="262"/>
        </pc:sldMkLst>
        <pc:spChg chg="mod">
          <ac:chgData name="Ilenia Grandone" userId="e0e4b5588f555b63" providerId="LiveId" clId="{8D16C1B5-33D9-4C82-A5F9-70CE5D42D881}" dt="2024-05-11T12:56:07.984" v="108"/>
          <ac:spMkLst>
            <pc:docMk/>
            <pc:sldMk cId="313780296" sldId="262"/>
            <ac:spMk id="2" creationId="{D3A15B66-2479-148F-6557-7E93D231FBBF}"/>
          </ac:spMkLst>
        </pc:spChg>
        <pc:spChg chg="mod">
          <ac:chgData name="Ilenia Grandone" userId="e0e4b5588f555b63" providerId="LiveId" clId="{8D16C1B5-33D9-4C82-A5F9-70CE5D42D881}" dt="2024-05-11T12:56:07.984" v="108"/>
          <ac:spMkLst>
            <pc:docMk/>
            <pc:sldMk cId="313780296" sldId="262"/>
            <ac:spMk id="3" creationId="{493F720D-8A96-F909-4400-740DADE543B4}"/>
          </ac:spMkLst>
        </pc:spChg>
      </pc:sldChg>
      <pc:sldChg chg="del">
        <pc:chgData name="Ilenia Grandone" userId="e0e4b5588f555b63" providerId="LiveId" clId="{8D16C1B5-33D9-4C82-A5F9-70CE5D42D881}" dt="2024-05-11T12:56:29.978" v="110" actId="47"/>
        <pc:sldMkLst>
          <pc:docMk/>
          <pc:sldMk cId="2212259390" sldId="291"/>
        </pc:sldMkLst>
      </pc:sldChg>
      <pc:sldChg chg="modSp mod">
        <pc:chgData name="Ilenia Grandone" userId="e0e4b5588f555b63" providerId="LiveId" clId="{8D16C1B5-33D9-4C82-A5F9-70CE5D42D881}" dt="2024-05-11T12:53:26.385" v="96" actId="27636"/>
        <pc:sldMkLst>
          <pc:docMk/>
          <pc:sldMk cId="47115046" sldId="292"/>
        </pc:sldMkLst>
        <pc:spChg chg="mod">
          <ac:chgData name="Ilenia Grandone" userId="e0e4b5588f555b63" providerId="LiveId" clId="{8D16C1B5-33D9-4C82-A5F9-70CE5D42D881}" dt="2024-05-11T12:52:33.695" v="45" actId="114"/>
          <ac:spMkLst>
            <pc:docMk/>
            <pc:sldMk cId="47115046" sldId="292"/>
            <ac:spMk id="3" creationId="{7F1CCB64-8231-435F-87C9-78C908E39380}"/>
          </ac:spMkLst>
        </pc:spChg>
        <pc:spChg chg="mod">
          <ac:chgData name="Ilenia Grandone" userId="e0e4b5588f555b63" providerId="LiveId" clId="{8D16C1B5-33D9-4C82-A5F9-70CE5D42D881}" dt="2024-05-11T12:53:26.385" v="96" actId="27636"/>
          <ac:spMkLst>
            <pc:docMk/>
            <pc:sldMk cId="47115046" sldId="292"/>
            <ac:spMk id="4" creationId="{91A9603A-D223-47EF-B35B-86424F3280CA}"/>
          </ac:spMkLst>
        </pc:spChg>
      </pc:sldChg>
      <pc:sldChg chg="addSp modSp mod">
        <pc:chgData name="Ilenia Grandone" userId="e0e4b5588f555b63" providerId="LiveId" clId="{8D16C1B5-33D9-4C82-A5F9-70CE5D42D881}" dt="2024-05-11T13:19:55.729" v="133" actId="1076"/>
        <pc:sldMkLst>
          <pc:docMk/>
          <pc:sldMk cId="1745545523" sldId="293"/>
        </pc:sldMkLst>
        <pc:spChg chg="mod ord">
          <ac:chgData name="Ilenia Grandone" userId="e0e4b5588f555b63" providerId="LiveId" clId="{8D16C1B5-33D9-4C82-A5F9-70CE5D42D881}" dt="2024-05-11T13:19:55.729" v="133" actId="1076"/>
          <ac:spMkLst>
            <pc:docMk/>
            <pc:sldMk cId="1745545523" sldId="293"/>
            <ac:spMk id="3" creationId="{7F1CCB64-8231-435F-87C9-78C908E39380}"/>
          </ac:spMkLst>
        </pc:spChg>
        <pc:picChg chg="add mod">
          <ac:chgData name="Ilenia Grandone" userId="e0e4b5588f555b63" providerId="LiveId" clId="{8D16C1B5-33D9-4C82-A5F9-70CE5D42D881}" dt="2024-05-11T13:19:16.273" v="129" actId="1076"/>
          <ac:picMkLst>
            <pc:docMk/>
            <pc:sldMk cId="1745545523" sldId="293"/>
            <ac:picMk id="4" creationId="{1FD27CE7-DB90-067C-B7B8-2444E549A47D}"/>
          </ac:picMkLst>
        </pc:picChg>
      </pc:sldChg>
      <pc:sldChg chg="addSp delSp modSp new mod setBg">
        <pc:chgData name="Ilenia Grandone" userId="e0e4b5588f555b63" providerId="LiveId" clId="{8D16C1B5-33D9-4C82-A5F9-70CE5D42D881}" dt="2024-05-11T13:05:11.007" v="113" actId="26606"/>
        <pc:sldMkLst>
          <pc:docMk/>
          <pc:sldMk cId="205749536" sldId="294"/>
        </pc:sldMkLst>
        <pc:spChg chg="mod">
          <ac:chgData name="Ilenia Grandone" userId="e0e4b5588f555b63" providerId="LiveId" clId="{8D16C1B5-33D9-4C82-A5F9-70CE5D42D881}" dt="2024-05-11T13:05:11.007" v="113" actId="26606"/>
          <ac:spMkLst>
            <pc:docMk/>
            <pc:sldMk cId="205749536" sldId="294"/>
            <ac:spMk id="2" creationId="{EA6DB15B-8227-DB62-39F1-27B797C24011}"/>
          </ac:spMkLst>
        </pc:spChg>
        <pc:spChg chg="del">
          <ac:chgData name="Ilenia Grandone" userId="e0e4b5588f555b63" providerId="LiveId" clId="{8D16C1B5-33D9-4C82-A5F9-70CE5D42D881}" dt="2024-05-11T13:05:11.007" v="113" actId="26606"/>
          <ac:spMkLst>
            <pc:docMk/>
            <pc:sldMk cId="205749536" sldId="294"/>
            <ac:spMk id="3" creationId="{9AAD419E-6565-D1F5-1BDE-F9207D4FE4F7}"/>
          </ac:spMkLst>
        </pc:spChg>
        <pc:spChg chg="add">
          <ac:chgData name="Ilenia Grandone" userId="e0e4b5588f555b63" providerId="LiveId" clId="{8D16C1B5-33D9-4C82-A5F9-70CE5D42D881}" dt="2024-05-11T13:05:11.007" v="113" actId="26606"/>
          <ac:spMkLst>
            <pc:docMk/>
            <pc:sldMk cId="205749536" sldId="294"/>
            <ac:spMk id="10" creationId="{8936FD8C-AFAD-4D71-8838-D5AF061BEB18}"/>
          </ac:spMkLst>
        </pc:spChg>
        <pc:spChg chg="add">
          <ac:chgData name="Ilenia Grandone" userId="e0e4b5588f555b63" providerId="LiveId" clId="{8D16C1B5-33D9-4C82-A5F9-70CE5D42D881}" dt="2024-05-11T13:05:11.007" v="113" actId="26606"/>
          <ac:spMkLst>
            <pc:docMk/>
            <pc:sldMk cId="205749536" sldId="294"/>
            <ac:spMk id="12" creationId="{DFACF551-333C-4400-9712-C8D645B65ACF}"/>
          </ac:spMkLst>
        </pc:spChg>
        <pc:picChg chg="add mod">
          <ac:chgData name="Ilenia Grandone" userId="e0e4b5588f555b63" providerId="LiveId" clId="{8D16C1B5-33D9-4C82-A5F9-70CE5D42D881}" dt="2024-05-11T13:05:11.007" v="113" actId="26606"/>
          <ac:picMkLst>
            <pc:docMk/>
            <pc:sldMk cId="205749536" sldId="294"/>
            <ac:picMk id="5" creationId="{3834B6C6-84B1-59DD-8D6B-AFDF6B67815D}"/>
          </ac:picMkLst>
        </pc:picChg>
      </pc:sldChg>
      <pc:sldChg chg="addSp delSp modSp new mod setBg">
        <pc:chgData name="Ilenia Grandone" userId="e0e4b5588f555b63" providerId="LiveId" clId="{8D16C1B5-33D9-4C82-A5F9-70CE5D42D881}" dt="2024-05-11T13:25:30.546" v="197" actId="1440"/>
        <pc:sldMkLst>
          <pc:docMk/>
          <pc:sldMk cId="3065979276" sldId="295"/>
        </pc:sldMkLst>
        <pc:spChg chg="mod">
          <ac:chgData name="Ilenia Grandone" userId="e0e4b5588f555b63" providerId="LiveId" clId="{8D16C1B5-33D9-4C82-A5F9-70CE5D42D881}" dt="2024-05-11T13:23:09.942" v="163" actId="20577"/>
          <ac:spMkLst>
            <pc:docMk/>
            <pc:sldMk cId="3065979276" sldId="295"/>
            <ac:spMk id="2" creationId="{121247D8-52AD-0E12-9FDA-74B3F5AC70FA}"/>
          </ac:spMkLst>
        </pc:spChg>
        <pc:spChg chg="del mod ord">
          <ac:chgData name="Ilenia Grandone" userId="e0e4b5588f555b63" providerId="LiveId" clId="{8D16C1B5-33D9-4C82-A5F9-70CE5D42D881}" dt="2024-05-11T13:25:10.315" v="193" actId="931"/>
          <ac:spMkLst>
            <pc:docMk/>
            <pc:sldMk cId="3065979276" sldId="295"/>
            <ac:spMk id="3" creationId="{A7969FBA-60E1-4679-109A-977A4646E635}"/>
          </ac:spMkLst>
        </pc:spChg>
        <pc:picChg chg="add mod ord">
          <ac:chgData name="Ilenia Grandone" userId="e0e4b5588f555b63" providerId="LiveId" clId="{8D16C1B5-33D9-4C82-A5F9-70CE5D42D881}" dt="2024-05-11T13:25:30.546" v="197" actId="1440"/>
          <ac:picMkLst>
            <pc:docMk/>
            <pc:sldMk cId="3065979276" sldId="295"/>
            <ac:picMk id="4" creationId="{E91F3FBF-A614-AC99-FDD7-1A3943CCE8D3}"/>
          </ac:picMkLst>
        </pc:picChg>
        <pc:picChg chg="add mod">
          <ac:chgData name="Ilenia Grandone" userId="e0e4b5588f555b63" providerId="LiveId" clId="{8D16C1B5-33D9-4C82-A5F9-70CE5D42D881}" dt="2024-05-11T13:25:11.346" v="195" actId="962"/>
          <ac:picMkLst>
            <pc:docMk/>
            <pc:sldMk cId="3065979276" sldId="295"/>
            <ac:picMk id="6" creationId="{06BF6E34-FE28-3115-8E19-5E772EF063D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EDC0D-6326-469F-98D3-E74E378DA8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5D0502-DFE0-4B19-9008-BFBCCACEF87D}">
      <dgm:prSet/>
      <dgm:spPr/>
      <dgm:t>
        <a:bodyPr/>
        <a:lstStyle/>
        <a:p>
          <a:r>
            <a:rPr lang="it-IT"/>
            <a:t>Il progetto consisterà nel creare un tavolo di lavoro nazionale scegliendo dei rappresentanti in modo omogeneo per regioni, per titolo e competenze (medici, dietisti e biologi), con l’ausilio di Revisori esperti (CD SICOB, MG Carbonelli, L. Busetto, B. Paolini, I.Grandone). </a:t>
          </a:r>
          <a:endParaRPr lang="en-US"/>
        </a:p>
      </dgm:t>
    </dgm:pt>
    <dgm:pt modelId="{B3D116AC-FC22-4264-9811-BC67AC83E013}" type="parTrans" cxnId="{85406378-4111-485B-B361-25F190D7A5BE}">
      <dgm:prSet/>
      <dgm:spPr/>
      <dgm:t>
        <a:bodyPr/>
        <a:lstStyle/>
        <a:p>
          <a:endParaRPr lang="en-US"/>
        </a:p>
      </dgm:t>
    </dgm:pt>
    <dgm:pt modelId="{FC67AA87-A03B-4C78-AF06-1C019211431E}" type="sibTrans" cxnId="{85406378-4111-485B-B361-25F190D7A5BE}">
      <dgm:prSet/>
      <dgm:spPr/>
      <dgm:t>
        <a:bodyPr/>
        <a:lstStyle/>
        <a:p>
          <a:endParaRPr lang="en-US"/>
        </a:p>
      </dgm:t>
    </dgm:pt>
    <dgm:pt modelId="{3CB5774A-4CDC-4D01-A856-915D83F3DCAE}">
      <dgm:prSet/>
      <dgm:spPr/>
      <dgm:t>
        <a:bodyPr/>
        <a:lstStyle/>
        <a:p>
          <a:r>
            <a:rPr lang="it-IT"/>
            <a:t>Le raccomandazioni dovranno essere un manuale, uno strumento utile e fruibile di ‘good clinical practice’ in ambito nutrizionale bariatrico, accessibile a tutti gli ‘addetti ai lavori’.</a:t>
          </a:r>
          <a:endParaRPr lang="en-US"/>
        </a:p>
      </dgm:t>
    </dgm:pt>
    <dgm:pt modelId="{9C2AD9AE-568A-4D95-8297-0C878FBCAEA8}" type="parTrans" cxnId="{94070CE7-E44A-4BC1-B7A3-ABB5E7784A3A}">
      <dgm:prSet/>
      <dgm:spPr/>
      <dgm:t>
        <a:bodyPr/>
        <a:lstStyle/>
        <a:p>
          <a:endParaRPr lang="en-US"/>
        </a:p>
      </dgm:t>
    </dgm:pt>
    <dgm:pt modelId="{3CD6B33A-34A4-4896-878B-D6FB90AF28CC}" type="sibTrans" cxnId="{94070CE7-E44A-4BC1-B7A3-ABB5E7784A3A}">
      <dgm:prSet/>
      <dgm:spPr/>
      <dgm:t>
        <a:bodyPr/>
        <a:lstStyle/>
        <a:p>
          <a:endParaRPr lang="en-US"/>
        </a:p>
      </dgm:t>
    </dgm:pt>
    <dgm:pt modelId="{E60E714B-B3E1-43B6-B512-EA6D3A9253C0}">
      <dgm:prSet/>
      <dgm:spPr/>
      <dgm:t>
        <a:bodyPr/>
        <a:lstStyle/>
        <a:p>
          <a:r>
            <a:rPr lang="it-IT" b="1"/>
            <a:t>Tempistiche</a:t>
          </a:r>
          <a:r>
            <a:rPr lang="it-IT"/>
            <a:t>: 10-12 mesi per stilare il testo e altrettanti per sottoporlo al gruppo di Revisori esperti </a:t>
          </a:r>
          <a:endParaRPr lang="en-US"/>
        </a:p>
      </dgm:t>
    </dgm:pt>
    <dgm:pt modelId="{0FBCB439-DEA1-4E15-9560-A98DE6951C9C}" type="parTrans" cxnId="{C9D94086-D04C-40DA-AFC7-985CD0EA7F52}">
      <dgm:prSet/>
      <dgm:spPr/>
      <dgm:t>
        <a:bodyPr/>
        <a:lstStyle/>
        <a:p>
          <a:endParaRPr lang="en-US"/>
        </a:p>
      </dgm:t>
    </dgm:pt>
    <dgm:pt modelId="{CC66CCA4-C92F-4020-964B-0C64CD4C69D0}" type="sibTrans" cxnId="{C9D94086-D04C-40DA-AFC7-985CD0EA7F52}">
      <dgm:prSet/>
      <dgm:spPr/>
      <dgm:t>
        <a:bodyPr/>
        <a:lstStyle/>
        <a:p>
          <a:endParaRPr lang="en-US"/>
        </a:p>
      </dgm:t>
    </dgm:pt>
    <dgm:pt modelId="{7F111F4E-EAAB-49C9-B8B0-744BB5ED3F19}" type="pres">
      <dgm:prSet presAssocID="{807EDC0D-6326-469F-98D3-E74E378DA811}" presName="root" presStyleCnt="0">
        <dgm:presLayoutVars>
          <dgm:dir/>
          <dgm:resizeHandles val="exact"/>
        </dgm:presLayoutVars>
      </dgm:prSet>
      <dgm:spPr/>
    </dgm:pt>
    <dgm:pt modelId="{F4306844-3B6A-4593-AB7E-CC7551FFFAAB}" type="pres">
      <dgm:prSet presAssocID="{B55D0502-DFE0-4B19-9008-BFBCCACEF87D}" presName="compNode" presStyleCnt="0"/>
      <dgm:spPr/>
    </dgm:pt>
    <dgm:pt modelId="{883FE340-D755-4656-83A9-157EA2C299AF}" type="pres">
      <dgm:prSet presAssocID="{B55D0502-DFE0-4B19-9008-BFBCCACEF87D}" presName="bgRect" presStyleLbl="bgShp" presStyleIdx="0" presStyleCnt="3"/>
      <dgm:spPr/>
    </dgm:pt>
    <dgm:pt modelId="{C27995BA-7383-4BE6-91F3-E5F3CE274ECD}" type="pres">
      <dgm:prSet presAssocID="{B55D0502-DFE0-4B19-9008-BFBCCACEF8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9D892EDA-E566-46DB-8EBA-3AFF57A7A148}" type="pres">
      <dgm:prSet presAssocID="{B55D0502-DFE0-4B19-9008-BFBCCACEF87D}" presName="spaceRect" presStyleCnt="0"/>
      <dgm:spPr/>
    </dgm:pt>
    <dgm:pt modelId="{039AC6A7-C0F1-4BED-82E1-061CDF03EEEE}" type="pres">
      <dgm:prSet presAssocID="{B55D0502-DFE0-4B19-9008-BFBCCACEF87D}" presName="parTx" presStyleLbl="revTx" presStyleIdx="0" presStyleCnt="3">
        <dgm:presLayoutVars>
          <dgm:chMax val="0"/>
          <dgm:chPref val="0"/>
        </dgm:presLayoutVars>
      </dgm:prSet>
      <dgm:spPr/>
    </dgm:pt>
    <dgm:pt modelId="{A4C68AD6-40EF-4A40-A60E-FE6BBB6741F6}" type="pres">
      <dgm:prSet presAssocID="{FC67AA87-A03B-4C78-AF06-1C019211431E}" presName="sibTrans" presStyleCnt="0"/>
      <dgm:spPr/>
    </dgm:pt>
    <dgm:pt modelId="{272CF6C6-FBAF-450A-AB91-58B31BAF3533}" type="pres">
      <dgm:prSet presAssocID="{3CB5774A-4CDC-4D01-A856-915D83F3DCAE}" presName="compNode" presStyleCnt="0"/>
      <dgm:spPr/>
    </dgm:pt>
    <dgm:pt modelId="{2C92FC17-FB78-489F-8A8E-8AF96C0D8CDF}" type="pres">
      <dgm:prSet presAssocID="{3CB5774A-4CDC-4D01-A856-915D83F3DCAE}" presName="bgRect" presStyleLbl="bgShp" presStyleIdx="1" presStyleCnt="3"/>
      <dgm:spPr/>
    </dgm:pt>
    <dgm:pt modelId="{76226CE9-F0B7-44D8-A3A7-024D9F4BB584}" type="pres">
      <dgm:prSet presAssocID="{3CB5774A-4CDC-4D01-A856-915D83F3DC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DA72D98-D280-4F1C-B73A-FD1E89983E6C}" type="pres">
      <dgm:prSet presAssocID="{3CB5774A-4CDC-4D01-A856-915D83F3DCAE}" presName="spaceRect" presStyleCnt="0"/>
      <dgm:spPr/>
    </dgm:pt>
    <dgm:pt modelId="{10E9D8D9-622C-4E8E-A85F-FC9529B2B1DA}" type="pres">
      <dgm:prSet presAssocID="{3CB5774A-4CDC-4D01-A856-915D83F3DCAE}" presName="parTx" presStyleLbl="revTx" presStyleIdx="1" presStyleCnt="3">
        <dgm:presLayoutVars>
          <dgm:chMax val="0"/>
          <dgm:chPref val="0"/>
        </dgm:presLayoutVars>
      </dgm:prSet>
      <dgm:spPr/>
    </dgm:pt>
    <dgm:pt modelId="{E0603C14-32B1-4AF9-9DBF-132C46680A19}" type="pres">
      <dgm:prSet presAssocID="{3CD6B33A-34A4-4896-878B-D6FB90AF28CC}" presName="sibTrans" presStyleCnt="0"/>
      <dgm:spPr/>
    </dgm:pt>
    <dgm:pt modelId="{11478175-1278-495A-B3FC-215238D3D2F8}" type="pres">
      <dgm:prSet presAssocID="{E60E714B-B3E1-43B6-B512-EA6D3A9253C0}" presName="compNode" presStyleCnt="0"/>
      <dgm:spPr/>
    </dgm:pt>
    <dgm:pt modelId="{E0298F14-D3A5-4A51-AA58-FA3D54DA8D36}" type="pres">
      <dgm:prSet presAssocID="{E60E714B-B3E1-43B6-B512-EA6D3A9253C0}" presName="bgRect" presStyleLbl="bgShp" presStyleIdx="2" presStyleCnt="3"/>
      <dgm:spPr/>
    </dgm:pt>
    <dgm:pt modelId="{3F7C2385-ABB9-443C-B7BC-A821D11408BC}" type="pres">
      <dgm:prSet presAssocID="{E60E714B-B3E1-43B6-B512-EA6D3A9253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C44418D2-CCB7-4C14-845B-621E0E478DC9}" type="pres">
      <dgm:prSet presAssocID="{E60E714B-B3E1-43B6-B512-EA6D3A9253C0}" presName="spaceRect" presStyleCnt="0"/>
      <dgm:spPr/>
    </dgm:pt>
    <dgm:pt modelId="{A6067FD4-A829-4044-AE69-3203948C7016}" type="pres">
      <dgm:prSet presAssocID="{E60E714B-B3E1-43B6-B512-EA6D3A9253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C8361B-C33C-47FA-868C-9F59053993C8}" type="presOf" srcId="{B55D0502-DFE0-4B19-9008-BFBCCACEF87D}" destId="{039AC6A7-C0F1-4BED-82E1-061CDF03EEEE}" srcOrd="0" destOrd="0" presId="urn:microsoft.com/office/officeart/2018/2/layout/IconVerticalSolidList"/>
    <dgm:cxn modelId="{B835E13B-4EFD-48FB-A517-5EF8A824E18C}" type="presOf" srcId="{E60E714B-B3E1-43B6-B512-EA6D3A9253C0}" destId="{A6067FD4-A829-4044-AE69-3203948C7016}" srcOrd="0" destOrd="0" presId="urn:microsoft.com/office/officeart/2018/2/layout/IconVerticalSolidList"/>
    <dgm:cxn modelId="{BF0BE072-BBBA-4569-BA5F-C88753090E4F}" type="presOf" srcId="{807EDC0D-6326-469F-98D3-E74E378DA811}" destId="{7F111F4E-EAAB-49C9-B8B0-744BB5ED3F19}" srcOrd="0" destOrd="0" presId="urn:microsoft.com/office/officeart/2018/2/layout/IconVerticalSolidList"/>
    <dgm:cxn modelId="{85406378-4111-485B-B361-25F190D7A5BE}" srcId="{807EDC0D-6326-469F-98D3-E74E378DA811}" destId="{B55D0502-DFE0-4B19-9008-BFBCCACEF87D}" srcOrd="0" destOrd="0" parTransId="{B3D116AC-FC22-4264-9811-BC67AC83E013}" sibTransId="{FC67AA87-A03B-4C78-AF06-1C019211431E}"/>
    <dgm:cxn modelId="{5A845E85-53D5-4528-947E-3E326B08A2EE}" type="presOf" srcId="{3CB5774A-4CDC-4D01-A856-915D83F3DCAE}" destId="{10E9D8D9-622C-4E8E-A85F-FC9529B2B1DA}" srcOrd="0" destOrd="0" presId="urn:microsoft.com/office/officeart/2018/2/layout/IconVerticalSolidList"/>
    <dgm:cxn modelId="{C9D94086-D04C-40DA-AFC7-985CD0EA7F52}" srcId="{807EDC0D-6326-469F-98D3-E74E378DA811}" destId="{E60E714B-B3E1-43B6-B512-EA6D3A9253C0}" srcOrd="2" destOrd="0" parTransId="{0FBCB439-DEA1-4E15-9560-A98DE6951C9C}" sibTransId="{CC66CCA4-C92F-4020-964B-0C64CD4C69D0}"/>
    <dgm:cxn modelId="{94070CE7-E44A-4BC1-B7A3-ABB5E7784A3A}" srcId="{807EDC0D-6326-469F-98D3-E74E378DA811}" destId="{3CB5774A-4CDC-4D01-A856-915D83F3DCAE}" srcOrd="1" destOrd="0" parTransId="{9C2AD9AE-568A-4D95-8297-0C878FBCAEA8}" sibTransId="{3CD6B33A-34A4-4896-878B-D6FB90AF28CC}"/>
    <dgm:cxn modelId="{DF08CC7D-1D18-4471-9294-87FB57482F86}" type="presParOf" srcId="{7F111F4E-EAAB-49C9-B8B0-744BB5ED3F19}" destId="{F4306844-3B6A-4593-AB7E-CC7551FFFAAB}" srcOrd="0" destOrd="0" presId="urn:microsoft.com/office/officeart/2018/2/layout/IconVerticalSolidList"/>
    <dgm:cxn modelId="{D6BEB14B-3DDC-40A8-A861-4DD8FCC50919}" type="presParOf" srcId="{F4306844-3B6A-4593-AB7E-CC7551FFFAAB}" destId="{883FE340-D755-4656-83A9-157EA2C299AF}" srcOrd="0" destOrd="0" presId="urn:microsoft.com/office/officeart/2018/2/layout/IconVerticalSolidList"/>
    <dgm:cxn modelId="{57AFE446-6C1E-425D-8CB1-F62CAA3A2857}" type="presParOf" srcId="{F4306844-3B6A-4593-AB7E-CC7551FFFAAB}" destId="{C27995BA-7383-4BE6-91F3-E5F3CE274ECD}" srcOrd="1" destOrd="0" presId="urn:microsoft.com/office/officeart/2018/2/layout/IconVerticalSolidList"/>
    <dgm:cxn modelId="{A9207C5C-75B0-44EE-9F97-7FE957ADC80F}" type="presParOf" srcId="{F4306844-3B6A-4593-AB7E-CC7551FFFAAB}" destId="{9D892EDA-E566-46DB-8EBA-3AFF57A7A148}" srcOrd="2" destOrd="0" presId="urn:microsoft.com/office/officeart/2018/2/layout/IconVerticalSolidList"/>
    <dgm:cxn modelId="{37F1CBB9-8201-4991-B414-D7B8EA23194F}" type="presParOf" srcId="{F4306844-3B6A-4593-AB7E-CC7551FFFAAB}" destId="{039AC6A7-C0F1-4BED-82E1-061CDF03EEEE}" srcOrd="3" destOrd="0" presId="urn:microsoft.com/office/officeart/2018/2/layout/IconVerticalSolidList"/>
    <dgm:cxn modelId="{497BBC40-D625-4F14-B782-75411F44FDB9}" type="presParOf" srcId="{7F111F4E-EAAB-49C9-B8B0-744BB5ED3F19}" destId="{A4C68AD6-40EF-4A40-A60E-FE6BBB6741F6}" srcOrd="1" destOrd="0" presId="urn:microsoft.com/office/officeart/2018/2/layout/IconVerticalSolidList"/>
    <dgm:cxn modelId="{DD597940-A925-4FB1-866C-6EA24AD5574B}" type="presParOf" srcId="{7F111F4E-EAAB-49C9-B8B0-744BB5ED3F19}" destId="{272CF6C6-FBAF-450A-AB91-58B31BAF3533}" srcOrd="2" destOrd="0" presId="urn:microsoft.com/office/officeart/2018/2/layout/IconVerticalSolidList"/>
    <dgm:cxn modelId="{8D516635-4167-45E0-ADEF-8E70ED9B667A}" type="presParOf" srcId="{272CF6C6-FBAF-450A-AB91-58B31BAF3533}" destId="{2C92FC17-FB78-489F-8A8E-8AF96C0D8CDF}" srcOrd="0" destOrd="0" presId="urn:microsoft.com/office/officeart/2018/2/layout/IconVerticalSolidList"/>
    <dgm:cxn modelId="{3AE05D22-6CEA-45DF-9D1E-D2E220FDCD74}" type="presParOf" srcId="{272CF6C6-FBAF-450A-AB91-58B31BAF3533}" destId="{76226CE9-F0B7-44D8-A3A7-024D9F4BB584}" srcOrd="1" destOrd="0" presId="urn:microsoft.com/office/officeart/2018/2/layout/IconVerticalSolidList"/>
    <dgm:cxn modelId="{8540B900-0AF9-417E-8A8E-BF86D1816659}" type="presParOf" srcId="{272CF6C6-FBAF-450A-AB91-58B31BAF3533}" destId="{8DA72D98-D280-4F1C-B73A-FD1E89983E6C}" srcOrd="2" destOrd="0" presId="urn:microsoft.com/office/officeart/2018/2/layout/IconVerticalSolidList"/>
    <dgm:cxn modelId="{3DEE0B4F-81C3-4091-A0B8-935CBFC833C8}" type="presParOf" srcId="{272CF6C6-FBAF-450A-AB91-58B31BAF3533}" destId="{10E9D8D9-622C-4E8E-A85F-FC9529B2B1DA}" srcOrd="3" destOrd="0" presId="urn:microsoft.com/office/officeart/2018/2/layout/IconVerticalSolidList"/>
    <dgm:cxn modelId="{B57FD035-B09C-40C7-89E4-3567A541AE2D}" type="presParOf" srcId="{7F111F4E-EAAB-49C9-B8B0-744BB5ED3F19}" destId="{E0603C14-32B1-4AF9-9DBF-132C46680A19}" srcOrd="3" destOrd="0" presId="urn:microsoft.com/office/officeart/2018/2/layout/IconVerticalSolidList"/>
    <dgm:cxn modelId="{AD11AC7A-54D9-481E-8716-932D82B7B80D}" type="presParOf" srcId="{7F111F4E-EAAB-49C9-B8B0-744BB5ED3F19}" destId="{11478175-1278-495A-B3FC-215238D3D2F8}" srcOrd="4" destOrd="0" presId="urn:microsoft.com/office/officeart/2018/2/layout/IconVerticalSolidList"/>
    <dgm:cxn modelId="{B25786CB-4B05-4F97-A23A-EC49BEC23A06}" type="presParOf" srcId="{11478175-1278-495A-B3FC-215238D3D2F8}" destId="{E0298F14-D3A5-4A51-AA58-FA3D54DA8D36}" srcOrd="0" destOrd="0" presId="urn:microsoft.com/office/officeart/2018/2/layout/IconVerticalSolidList"/>
    <dgm:cxn modelId="{210121AD-3661-4FA2-BEFD-49EE1E418FC1}" type="presParOf" srcId="{11478175-1278-495A-B3FC-215238D3D2F8}" destId="{3F7C2385-ABB9-443C-B7BC-A821D11408BC}" srcOrd="1" destOrd="0" presId="urn:microsoft.com/office/officeart/2018/2/layout/IconVerticalSolidList"/>
    <dgm:cxn modelId="{598CAF98-2354-4095-8EFF-8CED973BEB56}" type="presParOf" srcId="{11478175-1278-495A-B3FC-215238D3D2F8}" destId="{C44418D2-CCB7-4C14-845B-621E0E478DC9}" srcOrd="2" destOrd="0" presId="urn:microsoft.com/office/officeart/2018/2/layout/IconVerticalSolidList"/>
    <dgm:cxn modelId="{5B05C01C-C922-4138-974E-77AB3598B1C6}" type="presParOf" srcId="{11478175-1278-495A-B3FC-215238D3D2F8}" destId="{A6067FD4-A829-4044-AE69-3203948C70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FE340-D755-4656-83A9-157EA2C299AF}">
      <dsp:nvSpPr>
        <dsp:cNvPr id="0" name=""/>
        <dsp:cNvSpPr/>
      </dsp:nvSpPr>
      <dsp:spPr>
        <a:xfrm>
          <a:off x="0" y="638"/>
          <a:ext cx="6349921" cy="1494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995BA-7383-4BE6-91F3-E5F3CE274ECD}">
      <dsp:nvSpPr>
        <dsp:cNvPr id="0" name=""/>
        <dsp:cNvSpPr/>
      </dsp:nvSpPr>
      <dsp:spPr>
        <a:xfrm>
          <a:off x="452118" y="336925"/>
          <a:ext cx="822033" cy="822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AC6A7-C0F1-4BED-82E1-061CDF03EEEE}">
      <dsp:nvSpPr>
        <dsp:cNvPr id="0" name=""/>
        <dsp:cNvSpPr/>
      </dsp:nvSpPr>
      <dsp:spPr>
        <a:xfrm>
          <a:off x="1726270" y="638"/>
          <a:ext cx="4623650" cy="149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79" tIns="158179" rIns="158179" bIns="1581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Il progetto consisterà nel creare un tavolo di lavoro nazionale scegliendo dei rappresentanti in modo omogeneo per regioni, per titolo e competenze (medici, dietisti e biologi), con l’ausilio di Revisori esperti (CD SICOB, MG Carbonelli, L. Busetto, B. Paolini, I.Grandone). </a:t>
          </a:r>
          <a:endParaRPr lang="en-US" sz="1400" kern="1200"/>
        </a:p>
      </dsp:txBody>
      <dsp:txXfrm>
        <a:off x="1726270" y="638"/>
        <a:ext cx="4623650" cy="1494606"/>
      </dsp:txXfrm>
    </dsp:sp>
    <dsp:sp modelId="{2C92FC17-FB78-489F-8A8E-8AF96C0D8CDF}">
      <dsp:nvSpPr>
        <dsp:cNvPr id="0" name=""/>
        <dsp:cNvSpPr/>
      </dsp:nvSpPr>
      <dsp:spPr>
        <a:xfrm>
          <a:off x="0" y="1868896"/>
          <a:ext cx="6349921" cy="1494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26CE9-F0B7-44D8-A3A7-024D9F4BB584}">
      <dsp:nvSpPr>
        <dsp:cNvPr id="0" name=""/>
        <dsp:cNvSpPr/>
      </dsp:nvSpPr>
      <dsp:spPr>
        <a:xfrm>
          <a:off x="452118" y="2205183"/>
          <a:ext cx="822033" cy="822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D8D9-622C-4E8E-A85F-FC9529B2B1DA}">
      <dsp:nvSpPr>
        <dsp:cNvPr id="0" name=""/>
        <dsp:cNvSpPr/>
      </dsp:nvSpPr>
      <dsp:spPr>
        <a:xfrm>
          <a:off x="1726270" y="1868896"/>
          <a:ext cx="4623650" cy="149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79" tIns="158179" rIns="158179" bIns="1581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Le raccomandazioni dovranno essere un manuale, uno strumento utile e fruibile di ‘good clinical practice’ in ambito nutrizionale bariatrico, accessibile a tutti gli ‘addetti ai lavori’.</a:t>
          </a:r>
          <a:endParaRPr lang="en-US" sz="1400" kern="1200"/>
        </a:p>
      </dsp:txBody>
      <dsp:txXfrm>
        <a:off x="1726270" y="1868896"/>
        <a:ext cx="4623650" cy="1494606"/>
      </dsp:txXfrm>
    </dsp:sp>
    <dsp:sp modelId="{E0298F14-D3A5-4A51-AA58-FA3D54DA8D36}">
      <dsp:nvSpPr>
        <dsp:cNvPr id="0" name=""/>
        <dsp:cNvSpPr/>
      </dsp:nvSpPr>
      <dsp:spPr>
        <a:xfrm>
          <a:off x="0" y="3737154"/>
          <a:ext cx="6349921" cy="1494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C2385-ABB9-443C-B7BC-A821D11408BC}">
      <dsp:nvSpPr>
        <dsp:cNvPr id="0" name=""/>
        <dsp:cNvSpPr/>
      </dsp:nvSpPr>
      <dsp:spPr>
        <a:xfrm>
          <a:off x="452118" y="4073441"/>
          <a:ext cx="822033" cy="8220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67FD4-A829-4044-AE69-3203948C7016}">
      <dsp:nvSpPr>
        <dsp:cNvPr id="0" name=""/>
        <dsp:cNvSpPr/>
      </dsp:nvSpPr>
      <dsp:spPr>
        <a:xfrm>
          <a:off x="1726270" y="3737154"/>
          <a:ext cx="4623650" cy="149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79" tIns="158179" rIns="158179" bIns="1581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Tempistiche</a:t>
          </a:r>
          <a:r>
            <a:rPr lang="it-IT" sz="1400" kern="1200"/>
            <a:t>: 10-12 mesi per stilare il testo e altrettanti per sottoporlo al gruppo di Revisori esperti </a:t>
          </a:r>
          <a:endParaRPr lang="en-US" sz="1400" kern="1200"/>
        </a:p>
      </dsp:txBody>
      <dsp:txXfrm>
        <a:off x="1726270" y="3737154"/>
        <a:ext cx="4623650" cy="1494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11/05/2024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79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9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016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408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043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527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970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2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26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248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472F-2399-4812-95BB-FBE8523F7C0D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2B0-F864-47F9-97FD-6DD8B1EFD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23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5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5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3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3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1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31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8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8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7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51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17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1"/>
            <a:ext cx="6510619" cy="5471925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3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78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2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7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4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9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179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3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7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23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54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2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6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41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1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32941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5/11/2024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02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EACC.4E34A04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Raccomandazioni nutrizionali  </a:t>
            </a:r>
            <a:r>
              <a:rPr lang="it-IT" sz="4800" i="1" dirty="0"/>
              <a:t>Backstage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864308"/>
          </a:xfrm>
        </p:spPr>
        <p:txBody>
          <a:bodyPr>
            <a:normAutofit lnSpcReduction="10000"/>
          </a:bodyPr>
          <a:lstStyle/>
          <a:p>
            <a:r>
              <a:rPr lang="it-IT" sz="1400" b="1" dirty="0">
                <a:solidFill>
                  <a:srgbClr val="FFC000"/>
                </a:solidFill>
              </a:rPr>
              <a:t>Ilenia Grandone </a:t>
            </a:r>
          </a:p>
          <a:p>
            <a:r>
              <a:rPr lang="it-IT" sz="1400" b="1" dirty="0">
                <a:solidFill>
                  <a:srgbClr val="FFC000"/>
                </a:solidFill>
              </a:rPr>
              <a:t>Medico specialista in Scienza dell’alimentazione</a:t>
            </a:r>
          </a:p>
          <a:p>
            <a:r>
              <a:rPr lang="it-IT" sz="1400" b="1" dirty="0">
                <a:solidFill>
                  <a:srgbClr val="FFC000"/>
                </a:solidFill>
              </a:rPr>
              <a:t>Centro Multidisciplinare per la Terapia e Cura dell’Obesità AOSP S. Maria Terni</a:t>
            </a:r>
          </a:p>
          <a:p>
            <a:r>
              <a:rPr lang="it-IT" sz="1400" b="1" dirty="0">
                <a:solidFill>
                  <a:srgbClr val="FFC000"/>
                </a:solidFill>
              </a:rPr>
              <a:t>Consigliere nutrizionale </a:t>
            </a:r>
            <a:r>
              <a:rPr lang="it-IT" sz="1400" b="1" dirty="0" err="1">
                <a:solidFill>
                  <a:srgbClr val="FFC000"/>
                </a:solidFill>
              </a:rPr>
              <a:t>sicob</a:t>
            </a:r>
            <a:endParaRPr lang="it-IT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iso umano, muro, sorriso, persona&#10;&#10;Descrizione generata automaticamente">
            <a:extLst>
              <a:ext uri="{FF2B5EF4-FFF2-40B4-BE49-F238E27FC236}">
                <a16:creationId xmlns:a16="http://schemas.microsoft.com/office/drawing/2014/main" id="{1FD27CE7-DB90-067C-B7B8-2444E549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490">
            <a:off x="6264859" y="539757"/>
            <a:ext cx="4407446" cy="587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7137963">
            <a:off x="8980573" y="2996660"/>
            <a:ext cx="2711017" cy="2553511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F521E-548A-5F99-38B4-95EDB4A5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D5B12-18C8-31B6-15D5-BF42CB4A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A2F9-16FC-AADD-1B47-E69DFA442F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6DCF1-C467-9AD5-E16F-CA0625FD8D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C129A4-DC22-C0B8-5EEC-5062A561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8800"/>
            <a:ext cx="9144000" cy="45754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4D2032-6D89-7DA1-C597-931C3581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826" y="196720"/>
            <a:ext cx="2017125" cy="286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4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CE07D-C6F4-2E78-B3A6-44996BE5A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Gruppo di lavoro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CE7FF3-6072-EE9A-4B89-89F2E3A3E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600" b="1"/>
              <a:t>Raccomandazioni Nutrizionali in Chirurgia Bariatrica</a:t>
            </a:r>
          </a:p>
          <a:p>
            <a:r>
              <a:rPr lang="it-IT" sz="3600" b="1"/>
              <a:t>SICOB </a:t>
            </a:r>
          </a:p>
          <a:p>
            <a:r>
              <a:rPr lang="it-IT" sz="3600" b="1"/>
              <a:t>In collaborazione con ADI e SIO </a:t>
            </a:r>
          </a:p>
          <a:p>
            <a:endParaRPr lang="it-IT" sz="36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831801-563D-76D6-6DB1-7A606C83C785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" y="447260"/>
            <a:ext cx="8976360" cy="1344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3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36FD8C-AFAD-4D71-8838-D5AF061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6DB15B-8227-DB62-39F1-27B797C2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ACF551-333C-4400-9712-C8D645B65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834B6C6-84B1-59DD-8D6B-AFDF6B678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414" y="629265"/>
            <a:ext cx="5222227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7878D-4CA3-B26F-8677-638A78FD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Obiettivo</a:t>
            </a:r>
            <a:r>
              <a:rPr lang="en-US" dirty="0"/>
              <a:t> 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E265A18A-518F-B210-1EE1-59FFE361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98" b="33087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F213C2C-FA0D-BAD0-1080-5E002E853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</a:t>
            </a:r>
            <a:r>
              <a:rPr lang="it-IT" dirty="0" err="1"/>
              <a:t>tesura</a:t>
            </a:r>
            <a:r>
              <a:rPr lang="it-IT" dirty="0"/>
              <a:t> di un aggiornamento delle Raccomandazioni nutrizionali SICOB (ultima versione del 2015), in collaborazione </a:t>
            </a:r>
            <a:r>
              <a:rPr lang="it-IT" dirty="0" err="1"/>
              <a:t>consocietaria</a:t>
            </a:r>
            <a:r>
              <a:rPr lang="it-IT" dirty="0"/>
              <a:t> con ADI e SIO, come da accordi già presi fra Presidenti.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eriod"/>
            </a:pPr>
            <a:r>
              <a:rPr lang="it-IT" dirty="0"/>
              <a:t>crescenti novità in ambito nutrizionale nel paziente bariatrico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eriod"/>
            </a:pPr>
            <a:r>
              <a:rPr lang="it-IT" dirty="0"/>
              <a:t>necessità dei soci affini di formarsi al meglio e di aggiornarsi ricevendo una linea di indirizzo e ‘buona pratica’ comune dettata dalle Società di riferimento.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9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32577-09AF-5942-06A0-A8171964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800">
                <a:solidFill>
                  <a:schemeClr val="tx1"/>
                </a:solidFill>
              </a:rPr>
              <a:t>Primo incontro: 2 ottobre 2023</a:t>
            </a:r>
          </a:p>
        </p:txBody>
      </p:sp>
      <p:pic>
        <p:nvPicPr>
          <p:cNvPr id="5" name="Picture 4" descr="Calendario sul tavolo">
            <a:extLst>
              <a:ext uri="{FF2B5EF4-FFF2-40B4-BE49-F238E27FC236}">
                <a16:creationId xmlns:a16="http://schemas.microsoft.com/office/drawing/2014/main" id="{810E8BA9-69DA-2461-5F73-A1A282D0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7" b="33919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910EC7C5-9076-4B51-8FD9-873B9AA59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CB9CEE3-B8F3-7F12-8B5C-4AA85F5E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463" y="644525"/>
            <a:ext cx="3576608" cy="5231887"/>
          </a:xfrm>
        </p:spPr>
        <p:txBody>
          <a:bodyPr>
            <a:normAutofit/>
          </a:bodyPr>
          <a:lstStyle/>
          <a:p>
            <a:r>
              <a:rPr lang="it-IT" sz="4800">
                <a:solidFill>
                  <a:srgbClr val="FFFFFF"/>
                </a:solidFill>
              </a:rPr>
              <a:t>Il progetto e i tempi</a:t>
            </a:r>
          </a:p>
        </p:txBody>
      </p:sp>
      <p:graphicFrame>
        <p:nvGraphicFramePr>
          <p:cNvPr id="18" name="Segnaposto contenuto 5">
            <a:extLst>
              <a:ext uri="{FF2B5EF4-FFF2-40B4-BE49-F238E27FC236}">
                <a16:creationId xmlns:a16="http://schemas.microsoft.com/office/drawing/2014/main" id="{6ECDAC60-5987-D018-7A36-FEA194112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599538"/>
              </p:ext>
            </p:extLst>
          </p:nvPr>
        </p:nvGraphicFramePr>
        <p:xfrm>
          <a:off x="642937" y="644525"/>
          <a:ext cx="6349921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7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14D56C-E1DC-5B62-CAAD-1B9CFEA4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7" y="410547"/>
            <a:ext cx="11636829" cy="63261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FFFF00"/>
                </a:solidFill>
              </a:rPr>
              <a:t>Valutazione nutrizionale del paziente obeso: anamnesi nutrizionale e studio dei comportamenti alimentari, screening biochimico e strumentale, screening della sarcopenia, valutazione delle comorbidità                  </a:t>
            </a:r>
            <a:r>
              <a:rPr lang="it-IT" dirty="0" err="1">
                <a:solidFill>
                  <a:schemeClr val="tx1"/>
                </a:solidFill>
              </a:rPr>
              <a:t>L.Schiavo</a:t>
            </a:r>
            <a:r>
              <a:rPr lang="it-IT" dirty="0">
                <a:solidFill>
                  <a:schemeClr val="tx1"/>
                </a:solidFill>
              </a:rPr>
              <a:t> , M.T. Rotelli, </a:t>
            </a:r>
            <a:r>
              <a:rPr lang="it-IT" dirty="0" err="1">
                <a:solidFill>
                  <a:schemeClr val="tx1"/>
                </a:solidFill>
              </a:rPr>
              <a:t>S.Sukkar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S.Martelli</a:t>
            </a:r>
            <a:endParaRPr lang="it-IT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Trattamento dietetico preoperatorio: riabilitazione nutrizionale, LCD, VLCD, VLCKD; modelli dietetici ed indicazioni, integrazioni nutrizionali preoperatorie</a:t>
            </a:r>
            <a:r>
              <a:rPr lang="it-IT" dirty="0">
                <a:solidFill>
                  <a:schemeClr val="tx1"/>
                </a:solidFill>
              </a:rPr>
              <a:t> D. Dellepiane , D. </a:t>
            </a:r>
            <a:r>
              <a:rPr lang="it-IT" dirty="0" err="1">
                <a:solidFill>
                  <a:schemeClr val="tx1"/>
                </a:solidFill>
              </a:rPr>
              <a:t>Mercado</a:t>
            </a:r>
            <a:r>
              <a:rPr lang="it-IT" dirty="0">
                <a:solidFill>
                  <a:schemeClr val="tx1"/>
                </a:solidFill>
              </a:rPr>
              <a:t>, F. Anzolin, R. Schiano Di Cola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92D050"/>
                </a:solidFill>
              </a:rPr>
              <a:t>Trattamento farmacologico </a:t>
            </a:r>
            <a:r>
              <a:rPr lang="it-IT" b="1" dirty="0" err="1">
                <a:solidFill>
                  <a:srgbClr val="92D050"/>
                </a:solidFill>
              </a:rPr>
              <a:t>perioperatorio</a:t>
            </a:r>
            <a:r>
              <a:rPr lang="it-IT" b="1" dirty="0">
                <a:solidFill>
                  <a:srgbClr val="92D050"/>
                </a:solidFill>
              </a:rPr>
              <a:t> per la perdita di peso e per le comorbidità                                        </a:t>
            </a:r>
            <a:r>
              <a:rPr lang="it-IT" dirty="0">
                <a:solidFill>
                  <a:schemeClr val="tx1"/>
                </a:solidFill>
              </a:rPr>
              <a:t>M. De Luca, </a:t>
            </a:r>
            <a:r>
              <a:rPr lang="it-IT" dirty="0" err="1">
                <a:solidFill>
                  <a:schemeClr val="tx1"/>
                </a:solidFill>
              </a:rPr>
              <a:t>F.Muratori</a:t>
            </a:r>
            <a:r>
              <a:rPr lang="it-IT" dirty="0">
                <a:solidFill>
                  <a:schemeClr val="tx1"/>
                </a:solidFill>
              </a:rPr>
              <a:t>, G. Pontesilli, S. Savastano, M. Nannipieri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err="1">
                <a:solidFill>
                  <a:srgbClr val="FF0000"/>
                </a:solidFill>
              </a:rPr>
              <a:t>Immunonutrizione</a:t>
            </a:r>
            <a:r>
              <a:rPr lang="it-IT" b="1" dirty="0">
                <a:solidFill>
                  <a:srgbClr val="FF0000"/>
                </a:solidFill>
              </a:rPr>
              <a:t> preoperatoria e protocolli ERABS                                                                                                       </a:t>
            </a:r>
            <a:r>
              <a:rPr lang="it-IT" dirty="0">
                <a:solidFill>
                  <a:schemeClr val="tx1"/>
                </a:solidFill>
              </a:rPr>
              <a:t>A. Iaconelli, B. Aquilanti, B. Beltrame, U. Bardi, F. Finelli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00B0F0"/>
                </a:solidFill>
              </a:rPr>
              <a:t>Trattamento dietetico postoperatorio ed integrazioni nutrizionali a breve, medio e lungo termine                          </a:t>
            </a:r>
            <a:r>
              <a:rPr lang="it-IT" dirty="0" err="1">
                <a:solidFill>
                  <a:schemeClr val="tx1"/>
                </a:solidFill>
              </a:rPr>
              <a:t>C.Nuglio</a:t>
            </a:r>
            <a:r>
              <a:rPr lang="it-IT" dirty="0">
                <a:solidFill>
                  <a:schemeClr val="tx1"/>
                </a:solidFill>
              </a:rPr>
              <a:t>, A. Teofrasti, I. Grandone,  E. Cava , MA Bonanno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FFC000"/>
                </a:solidFill>
              </a:rPr>
              <a:t>Follow up clinico e strumentale a breve, medio e lungo termine </a:t>
            </a:r>
            <a:r>
              <a:rPr lang="it-IT" dirty="0" err="1">
                <a:solidFill>
                  <a:schemeClr val="tx1"/>
                </a:solidFill>
              </a:rPr>
              <a:t>C.Bagnato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I.Coluzzi</a:t>
            </a:r>
            <a:r>
              <a:rPr lang="it-IT" dirty="0">
                <a:solidFill>
                  <a:schemeClr val="tx1"/>
                </a:solidFill>
              </a:rPr>
              <a:t>,  </a:t>
            </a:r>
            <a:r>
              <a:rPr lang="it-IT" dirty="0" err="1">
                <a:solidFill>
                  <a:schemeClr val="tx1"/>
                </a:solidFill>
              </a:rPr>
              <a:t>B.Neri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C.Caffarata</a:t>
            </a:r>
            <a:endParaRPr lang="it-IT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</a:rPr>
              <a:t>Trattamento dietetico, nutrizionale e farmacologico del weight </a:t>
            </a:r>
            <a:r>
              <a:rPr lang="it-IT" b="1" dirty="0" err="1">
                <a:solidFill>
                  <a:srgbClr val="C00000"/>
                </a:solidFill>
              </a:rPr>
              <a:t>regain</a:t>
            </a:r>
            <a:r>
              <a:rPr lang="it-IT" b="1" dirty="0">
                <a:solidFill>
                  <a:srgbClr val="C00000"/>
                </a:solidFill>
              </a:rPr>
              <a:t>                                                                                 </a:t>
            </a:r>
            <a:r>
              <a:rPr lang="it-IT" dirty="0">
                <a:solidFill>
                  <a:schemeClr val="tx1"/>
                </a:solidFill>
              </a:rPr>
              <a:t>M. De Luca, F. Muratori, M. Petrelli, F Clemente Gregoris, </a:t>
            </a:r>
            <a:r>
              <a:rPr lang="it-IT" dirty="0" err="1">
                <a:solidFill>
                  <a:schemeClr val="tx1"/>
                </a:solidFill>
              </a:rPr>
              <a:t>G.Scolari</a:t>
            </a:r>
            <a:endParaRPr lang="it-IT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FF66CC"/>
                </a:solidFill>
              </a:rPr>
              <a:t>trattamento dietetico nutrizionale nelle varie fasi della vita della donna : adolescenza, gravidanza, allattamento, menopausa </a:t>
            </a:r>
            <a:r>
              <a:rPr lang="it-IT" dirty="0" err="1">
                <a:solidFill>
                  <a:schemeClr val="tx1"/>
                </a:solidFill>
              </a:rPr>
              <a:t>F.Rahimi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M.Kob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V.Lagattolla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V.Antognozzi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FFFF00"/>
                </a:solidFill>
              </a:rPr>
              <a:t>APPENDICE: attività fisica nel paziente bariatrico, anamnesi e screening </a:t>
            </a:r>
            <a:r>
              <a:rPr lang="it-IT" b="1" dirty="0" err="1">
                <a:solidFill>
                  <a:srgbClr val="FFFF00"/>
                </a:solidFill>
              </a:rPr>
              <a:t>psiconutrizionale</a:t>
            </a:r>
            <a:r>
              <a:rPr lang="it-IT" b="1" dirty="0">
                <a:solidFill>
                  <a:srgbClr val="FFFF00"/>
                </a:solidFill>
              </a:rPr>
              <a:t> dei comportamenti alimentari disfunzionali </a:t>
            </a:r>
            <a:r>
              <a:rPr lang="it-IT" b="1" dirty="0" err="1">
                <a:solidFill>
                  <a:srgbClr val="FFFF00"/>
                </a:solidFill>
              </a:rPr>
              <a:t>pre</a:t>
            </a:r>
            <a:r>
              <a:rPr lang="it-IT" b="1" dirty="0">
                <a:solidFill>
                  <a:srgbClr val="FFFF00"/>
                </a:solidFill>
              </a:rPr>
              <a:t> e postoperatori …varie ed eventuali  </a:t>
            </a:r>
            <a:r>
              <a:rPr lang="it-IT" dirty="0">
                <a:solidFill>
                  <a:schemeClr val="tx1"/>
                </a:solidFill>
              </a:rPr>
              <a:t>MT Rotelli, </a:t>
            </a:r>
            <a:r>
              <a:rPr lang="it-IT">
                <a:solidFill>
                  <a:schemeClr val="tx1"/>
                </a:solidFill>
              </a:rPr>
              <a:t>M Nannipieri, </a:t>
            </a:r>
            <a:r>
              <a:rPr lang="it-IT" dirty="0">
                <a:solidFill>
                  <a:schemeClr val="tx1"/>
                </a:solidFill>
              </a:rPr>
              <a:t>MR Cerbone, E. Paone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00B0F0"/>
                </a:solidFill>
              </a:rPr>
              <a:t>Allegato 1: ricettario pazienti per le varie fasi </a:t>
            </a:r>
            <a:r>
              <a:rPr lang="it-IT" b="1" dirty="0" err="1">
                <a:solidFill>
                  <a:srgbClr val="00B0F0"/>
                </a:solidFill>
              </a:rPr>
              <a:t>pre</a:t>
            </a:r>
            <a:r>
              <a:rPr lang="it-IT" b="1" dirty="0">
                <a:solidFill>
                  <a:srgbClr val="00B0F0"/>
                </a:solidFill>
              </a:rPr>
              <a:t> e post chirurgiche </a:t>
            </a:r>
            <a:r>
              <a:rPr lang="it-IT" dirty="0">
                <a:solidFill>
                  <a:schemeClr val="tx1"/>
                </a:solidFill>
              </a:rPr>
              <a:t>F. Rosato , D. Porri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chemeClr val="tx1"/>
                </a:solidFill>
              </a:rPr>
              <a:t>Allegato 2: materiale informativo divulgativo per i pazienti sul percorso nutrizionale (ogni gruppo produrrà un foglio informativo a ‘misura di paziente’ sull’argomento assegnato)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7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1247D8-52AD-0E12-9FDA-74B3F5A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1658198"/>
          </a:xfrm>
        </p:spPr>
        <p:txBody>
          <a:bodyPr>
            <a:normAutofit/>
          </a:bodyPr>
          <a:lstStyle/>
          <a:p>
            <a:endParaRPr lang="it-IT" sz="4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1F3FBF-A614-AC99-FDD7-1A3943CC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98710"/>
            <a:ext cx="6912217" cy="387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egnaposto contenuto 5" descr="Immagine che contiene schermata, nero, oscurità, Carattere&#10;&#10;Descrizione generata automaticamente">
            <a:extLst>
              <a:ext uri="{FF2B5EF4-FFF2-40B4-BE49-F238E27FC236}">
                <a16:creationId xmlns:a16="http://schemas.microsoft.com/office/drawing/2014/main" id="{06BF6E34-FE28-3115-8E19-5E772EF06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2090737"/>
            <a:ext cx="3706813" cy="3706813"/>
          </a:xfrm>
        </p:spPr>
      </p:pic>
    </p:spTree>
    <p:extLst>
      <p:ext uri="{BB962C8B-B14F-4D97-AF65-F5344CB8AC3E}">
        <p14:creationId xmlns:p14="http://schemas.microsoft.com/office/powerpoint/2010/main" val="30659792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3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83</TotalTime>
  <Words>564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Century Gothic</vt:lpstr>
      <vt:lpstr>Wingdings</vt:lpstr>
      <vt:lpstr>RetrospectVTI</vt:lpstr>
      <vt:lpstr>Metropolitano</vt:lpstr>
      <vt:lpstr>Scia di vapore</vt:lpstr>
      <vt:lpstr>Raccomandazioni nutrizionali  Backstage</vt:lpstr>
      <vt:lpstr>Presentazione standard di PowerPoint</vt:lpstr>
      <vt:lpstr>Gruppo di lavoro</vt:lpstr>
      <vt:lpstr>Presentazione standard di PowerPoint</vt:lpstr>
      <vt:lpstr>Obiettivo </vt:lpstr>
      <vt:lpstr>Primo incontro: 2 ottobre 2023</vt:lpstr>
      <vt:lpstr>Il progetto e i tempi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Ilenia Grandone</cp:lastModifiedBy>
  <cp:revision>7</cp:revision>
  <dcterms:created xsi:type="dcterms:W3CDTF">2022-02-27T17:36:31Z</dcterms:created>
  <dcterms:modified xsi:type="dcterms:W3CDTF">2024-05-11T13:33:59Z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